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G_455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2801" y="-1702487"/>
            <a:ext cx="10719198" cy="1071919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IMG_203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863069" y="7090110"/>
            <a:ext cx="1126215" cy="112621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IMG_2034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983371" y="7170775"/>
            <a:ext cx="964886" cy="964886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/>
          <p:nvPr/>
        </p:nvSpPr>
        <p:spPr>
          <a:xfrm>
            <a:off x="7328338" y="8106738"/>
            <a:ext cx="4274951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Jesse the Juggler</a:t>
            </a:r>
          </a:p>
        </p:txBody>
      </p:sp>
      <p:sp>
        <p:nvSpPr>
          <p:cNvPr id="123" name="Shape 123"/>
          <p:cNvSpPr/>
          <p:nvPr/>
        </p:nvSpPr>
        <p:spPr>
          <a:xfrm>
            <a:off x="964554" y="8106738"/>
            <a:ext cx="4923246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@jessejoyner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